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57" r:id="rId3"/>
    <p:sldId id="259" r:id="rId4"/>
    <p:sldId id="271" r:id="rId5"/>
    <p:sldId id="293" r:id="rId6"/>
    <p:sldId id="272" r:id="rId7"/>
    <p:sldId id="294" r:id="rId8"/>
    <p:sldId id="278" r:id="rId9"/>
    <p:sldId id="292" r:id="rId10"/>
    <p:sldId id="297" r:id="rId11"/>
    <p:sldId id="291" r:id="rId12"/>
    <p:sldId id="290" r:id="rId13"/>
    <p:sldId id="289" r:id="rId14"/>
    <p:sldId id="288" r:id="rId15"/>
    <p:sldId id="299" r:id="rId16"/>
    <p:sldId id="287" r:id="rId17"/>
    <p:sldId id="300" r:id="rId18"/>
    <p:sldId id="301" r:id="rId19"/>
    <p:sldId id="302" r:id="rId20"/>
    <p:sldId id="303" r:id="rId21"/>
    <p:sldId id="286" r:id="rId22"/>
    <p:sldId id="295" r:id="rId23"/>
    <p:sldId id="296" r:id="rId24"/>
    <p:sldId id="298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89" autoAdjust="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EDDB1-8BA2-468A-B7FA-52A87854B8E3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09A6F-80F2-4990-8C4E-4A983F9D2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68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92;&#1080;&#1079;&#1084;&#1080;&#1085;&#1091;&#1090;&#1082;&#1072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Написание частицы НЕ со словами, называющими действия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3"/>
            <a:ext cx="6400800" cy="15121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уроку русского языка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2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(учебник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Н.А.Чураковой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Савченко Н.В.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1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8110187" cy="3447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Написание частицы НЕ со словами, называющими действия.</a:t>
            </a:r>
            <a:endParaRPr lang="ru-RU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79192"/>
            <a:ext cx="4498847" cy="344728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3500" dirty="0" smtClean="0"/>
          </a:p>
          <a:p>
            <a:endParaRPr lang="ru-RU" sz="3500" dirty="0"/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Стр</a:t>
            </a:r>
            <a:r>
              <a:rPr lang="ru-RU" sz="3500" b="1" dirty="0">
                <a:solidFill>
                  <a:srgbClr val="00B050"/>
                </a:solidFill>
              </a:rPr>
              <a:t>. 63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988840"/>
            <a:ext cx="5544616" cy="4392488"/>
          </a:xfrm>
        </p:spPr>
      </p:pic>
    </p:spTree>
    <p:extLst>
      <p:ext uri="{BB962C8B-B14F-4D97-AF65-F5344CB8AC3E}">
        <p14:creationId xmlns:p14="http://schemas.microsoft.com/office/powerpoint/2010/main" xmlns="" val="26782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над новым материалом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28801"/>
            <a:ext cx="3312368" cy="446449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Завести велели мне</a:t>
            </a:r>
          </a:p>
          <a:p>
            <a:pPr>
              <a:buNone/>
            </a:pPr>
            <a:r>
              <a:rPr lang="ru-RU" dirty="0" smtClean="0"/>
              <a:t>Новые привычки.</a:t>
            </a:r>
          </a:p>
          <a:p>
            <a:pPr>
              <a:buNone/>
            </a:pPr>
            <a:r>
              <a:rPr lang="ru-RU" dirty="0" smtClean="0"/>
              <a:t>Никогда девчонок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 дергать </a:t>
            </a:r>
            <a:r>
              <a:rPr lang="ru-RU" dirty="0" smtClean="0"/>
              <a:t>за косички.</a:t>
            </a:r>
          </a:p>
          <a:p>
            <a:pPr>
              <a:buNone/>
            </a:pPr>
            <a:r>
              <a:rPr lang="ru-RU" dirty="0" smtClean="0"/>
              <a:t>Никогда с братишкой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 драться </a:t>
            </a:r>
            <a:r>
              <a:rPr lang="ru-RU" dirty="0" smtClean="0"/>
              <a:t>за обедом!</a:t>
            </a:r>
          </a:p>
          <a:p>
            <a:pPr>
              <a:buNone/>
            </a:pPr>
            <a:r>
              <a:rPr lang="ru-RU" dirty="0" smtClean="0"/>
              <a:t>На уроках больше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 говорить </a:t>
            </a:r>
            <a:r>
              <a:rPr lang="ru-RU" dirty="0" smtClean="0"/>
              <a:t>с соседом.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82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Музыкальная пауза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физминут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2714620"/>
            <a:ext cx="6858000" cy="36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74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060848"/>
            <a:ext cx="3822192" cy="406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          Упр.46 стр.33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56792"/>
            <a:ext cx="3672408" cy="4680520"/>
          </a:xfrm>
        </p:spPr>
      </p:pic>
    </p:spTree>
    <p:extLst>
      <p:ext uri="{BB962C8B-B14F-4D97-AF65-F5344CB8AC3E}">
        <p14:creationId xmlns:p14="http://schemas.microsoft.com/office/powerpoint/2010/main" xmlns="" val="13684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Колыбельная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2143116"/>
            <a:ext cx="3822192" cy="39833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Баю-бай! </a:t>
            </a:r>
            <a:r>
              <a:rPr lang="ru-RU" dirty="0" err="1" smtClean="0"/>
              <a:t>Васик-бай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Ты</a:t>
            </a:r>
            <a:r>
              <a:rPr lang="ru-RU" dirty="0" smtClean="0">
                <a:solidFill>
                  <a:srgbClr val="FF0000"/>
                </a:solidFill>
              </a:rPr>
              <a:t>, собачка, не</a:t>
            </a:r>
            <a:r>
              <a:rPr lang="ru-RU" dirty="0" smtClean="0"/>
              <a:t> лай!</a:t>
            </a:r>
          </a:p>
          <a:p>
            <a:pPr>
              <a:buNone/>
            </a:pPr>
            <a:r>
              <a:rPr lang="ru-RU" dirty="0" smtClean="0"/>
              <a:t>Ты</a:t>
            </a:r>
            <a:r>
              <a:rPr lang="ru-RU" dirty="0" smtClean="0">
                <a:solidFill>
                  <a:srgbClr val="FF0000"/>
                </a:solidFill>
              </a:rPr>
              <a:t>, бычок, не</a:t>
            </a:r>
            <a:r>
              <a:rPr lang="ru-RU" dirty="0" smtClean="0"/>
              <a:t> мычи!</a:t>
            </a:r>
          </a:p>
          <a:p>
            <a:pPr>
              <a:buNone/>
            </a:pPr>
            <a:r>
              <a:rPr lang="ru-RU" dirty="0" smtClean="0"/>
              <a:t>Ты</a:t>
            </a:r>
            <a:r>
              <a:rPr lang="ru-RU" dirty="0" smtClean="0">
                <a:solidFill>
                  <a:srgbClr val="FF0000"/>
                </a:solidFill>
              </a:rPr>
              <a:t>, медведь, не</a:t>
            </a:r>
            <a:r>
              <a:rPr lang="ru-RU" dirty="0" smtClean="0"/>
              <a:t> рычи!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Волк, миленький,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вой!</a:t>
            </a:r>
          </a:p>
          <a:p>
            <a:pPr>
              <a:buNone/>
            </a:pPr>
            <a:r>
              <a:rPr lang="ru-RU" dirty="0" smtClean="0"/>
              <a:t>Петушок, дружок,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пой!</a:t>
            </a:r>
          </a:p>
          <a:p>
            <a:pPr>
              <a:buNone/>
            </a:pPr>
            <a:r>
              <a:rPr lang="ru-RU" dirty="0" smtClean="0"/>
              <a:t>Все должны теперь молчать:                           </a:t>
            </a:r>
            <a:r>
              <a:rPr lang="ru-RU" dirty="0" err="1" smtClean="0"/>
              <a:t>Васик</a:t>
            </a:r>
            <a:r>
              <a:rPr lang="ru-RU" dirty="0" smtClean="0"/>
              <a:t> хочет спать…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Баю-бай! </a:t>
            </a:r>
            <a:r>
              <a:rPr lang="ru-RU" dirty="0" err="1" smtClean="0"/>
              <a:t>Васик-бай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Ножками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болтай,</a:t>
            </a:r>
          </a:p>
          <a:p>
            <a:pPr>
              <a:buNone/>
            </a:pPr>
            <a:r>
              <a:rPr lang="ru-RU" dirty="0" smtClean="0"/>
              <a:t>Глазками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моргай,</a:t>
            </a:r>
          </a:p>
          <a:p>
            <a:pPr>
              <a:buNone/>
            </a:pPr>
            <a:r>
              <a:rPr lang="ru-RU" dirty="0" smtClean="0"/>
              <a:t>Смеяться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надо,</a:t>
            </a:r>
          </a:p>
          <a:p>
            <a:pPr>
              <a:buNone/>
            </a:pPr>
            <a:r>
              <a:rPr lang="ru-RU" dirty="0" smtClean="0"/>
              <a:t>Ладушки ладо!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работы в группах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3672407" cy="515847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1.Работаем дружно.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2.Уважаем мнение товарищей.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3.Все мнения выслушиваем до конца.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2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 в школе.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824435" cy="3447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партой не ………</a:t>
            </a:r>
          </a:p>
          <a:p>
            <a:pPr>
              <a:buNone/>
            </a:pPr>
            <a:r>
              <a:rPr lang="ru-RU" dirty="0" smtClean="0"/>
              <a:t>На уроках не ………</a:t>
            </a:r>
          </a:p>
          <a:p>
            <a:pPr>
              <a:buNone/>
            </a:pPr>
            <a:r>
              <a:rPr lang="ru-RU" dirty="0" smtClean="0"/>
              <a:t>Малышей не……..</a:t>
            </a:r>
          </a:p>
          <a:p>
            <a:pPr>
              <a:buNone/>
            </a:pPr>
            <a:r>
              <a:rPr lang="ru-RU" dirty="0" smtClean="0"/>
              <a:t>Взрослых не…….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 в школе.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2714620"/>
            <a:ext cx="8179910" cy="3447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партой не лежать.</a:t>
            </a:r>
          </a:p>
          <a:p>
            <a:pPr>
              <a:buNone/>
            </a:pPr>
            <a:r>
              <a:rPr lang="ru-RU" dirty="0" smtClean="0"/>
              <a:t>На уроках не болтать.</a:t>
            </a:r>
          </a:p>
          <a:p>
            <a:pPr>
              <a:buNone/>
            </a:pPr>
            <a:r>
              <a:rPr lang="ru-RU" dirty="0" smtClean="0"/>
              <a:t>Малышей не обижать.</a:t>
            </a:r>
          </a:p>
          <a:p>
            <a:pPr>
              <a:buNone/>
            </a:pPr>
            <a:r>
              <a:rPr lang="ru-RU" dirty="0" smtClean="0"/>
              <a:t>Взрослых не перебивать.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Собери пословицы, раскрой скобки.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8038749" cy="3447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Кто (не) работает,</a:t>
            </a:r>
          </a:p>
          <a:p>
            <a:pPr>
              <a:buNone/>
            </a:pPr>
            <a:r>
              <a:rPr lang="ru-RU" dirty="0" smtClean="0"/>
              <a:t>торопись делом.</a:t>
            </a:r>
          </a:p>
          <a:p>
            <a:pPr>
              <a:buNone/>
            </a:pPr>
            <a:r>
              <a:rPr lang="ru-RU" dirty="0" smtClean="0"/>
              <a:t>а имей сто друзей.</a:t>
            </a:r>
          </a:p>
          <a:p>
            <a:pPr>
              <a:buNone/>
            </a:pPr>
            <a:r>
              <a:rPr lang="ru-RU" dirty="0" smtClean="0"/>
              <a:t>тот (не) ест.</a:t>
            </a:r>
          </a:p>
          <a:p>
            <a:pPr>
              <a:buNone/>
            </a:pPr>
            <a:r>
              <a:rPr lang="ru-RU" dirty="0" smtClean="0"/>
              <a:t>(Не) спеши языком,</a:t>
            </a:r>
          </a:p>
          <a:p>
            <a:pPr>
              <a:buNone/>
            </a:pPr>
            <a:r>
              <a:rPr lang="ru-RU" dirty="0" smtClean="0"/>
              <a:t>(Не) имей </a:t>
            </a:r>
            <a:r>
              <a:rPr lang="ru-RU" smtClean="0"/>
              <a:t>сто рублей,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Долгожданный дан звонок.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Начинается урок.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Очень тихо вы садитесь.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И работать не ленитесь.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Все ли правильно сидят?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Все внимательно глядят?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Организационный момент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еся\Documents\school01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245" y="1357298"/>
            <a:ext cx="3418755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4484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Собери пословицы, раскрой скобки.</a:t>
            </a:r>
            <a:endParaRPr lang="ru-RU" dirty="0"/>
          </a:p>
        </p:txBody>
      </p:sp>
      <p:sp>
        <p:nvSpPr>
          <p:cNvPr id="5" name="Содержимое 3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8181975" cy="34464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Кто </a:t>
            </a:r>
            <a:r>
              <a:rPr lang="ru-RU" dirty="0" smtClean="0">
                <a:solidFill>
                  <a:srgbClr val="FF0000"/>
                </a:solidFill>
              </a:rPr>
              <a:t> не  работает</a:t>
            </a:r>
            <a:r>
              <a:rPr lang="ru-RU" dirty="0" smtClean="0"/>
              <a:t>, тот </a:t>
            </a:r>
            <a:r>
              <a:rPr lang="ru-RU" dirty="0" smtClean="0">
                <a:solidFill>
                  <a:srgbClr val="FF0000"/>
                </a:solidFill>
              </a:rPr>
              <a:t> не  ест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Не  спеши </a:t>
            </a:r>
            <a:r>
              <a:rPr lang="ru-RU" dirty="0" smtClean="0"/>
              <a:t>языком, торопись делом.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Не  имей </a:t>
            </a:r>
            <a:r>
              <a:rPr lang="ru-RU" dirty="0" smtClean="0"/>
              <a:t>сто рублей, а имей сто друзей.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Что нового узнали на уроке?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Итог урока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Олеся\Documents\Картинки\Лесная 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32874"/>
            <a:ext cx="60486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26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Написать правила поведения в общественных местах, используя частицу НЕ.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Давайте оценим свою работу на уроке.</a:t>
            </a:r>
          </a:p>
          <a:p>
            <a:pPr>
              <a:buNone/>
            </a:pPr>
            <a:r>
              <a:rPr lang="ru-RU" dirty="0" smtClean="0"/>
              <a:t>Я оценила вот так. Урок понравился, потому что вы работали активно, показали свои знания. Это серединка цветка.</a:t>
            </a:r>
          </a:p>
          <a:p>
            <a:pPr>
              <a:buNone/>
            </a:pPr>
            <a:r>
              <a:rPr lang="ru-RU" dirty="0" err="1" smtClean="0"/>
              <a:t>Розовый</a:t>
            </a:r>
            <a:r>
              <a:rPr lang="ru-RU" dirty="0" smtClean="0"/>
              <a:t> лепесток- на уроке мне было интересно.</a:t>
            </a:r>
          </a:p>
          <a:p>
            <a:pPr>
              <a:buNone/>
            </a:pPr>
            <a:r>
              <a:rPr lang="ru-RU" dirty="0" smtClean="0"/>
              <a:t>Жёлтый лепесток – на уроке мне было немного трудно, но я справился.</a:t>
            </a:r>
          </a:p>
          <a:p>
            <a:pPr>
              <a:buNone/>
            </a:pPr>
            <a:r>
              <a:rPr lang="ru-RU" dirty="0" smtClean="0"/>
              <a:t>Синий лепесток – на уроке было трудно, мало, что понял.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620"/>
            <a:ext cx="7408333" cy="34506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Спасибо за урок.</a:t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Picture 2" descr="C:\Users\Олеся\Documents\school01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099" y="1643050"/>
            <a:ext cx="7072363" cy="52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6043" y="2708920"/>
            <a:ext cx="4564029" cy="3450696"/>
          </a:xfrm>
        </p:spPr>
        <p:txBody>
          <a:bodyPr>
            <a:normAutofit/>
          </a:bodyPr>
          <a:lstStyle/>
          <a:p>
            <a:r>
              <a:rPr lang="ru-RU" b="1" dirty="0"/>
              <a:t>з</a:t>
            </a:r>
            <a:r>
              <a:rPr lang="ru-RU" b="1" dirty="0" smtClean="0"/>
              <a:t>а  думала           по   крыше</a:t>
            </a:r>
          </a:p>
          <a:p>
            <a:r>
              <a:rPr lang="ru-RU" b="1" dirty="0" smtClean="0"/>
              <a:t>за  домом            по  летели</a:t>
            </a:r>
          </a:p>
          <a:p>
            <a:r>
              <a:rPr lang="ru-RU" b="1" dirty="0"/>
              <a:t>д</a:t>
            </a:r>
            <a:r>
              <a:rPr lang="ru-RU" b="1" dirty="0" smtClean="0"/>
              <a:t>о  птицы             под  рулить</a:t>
            </a:r>
          </a:p>
          <a:p>
            <a:r>
              <a:rPr lang="ru-RU" b="1" dirty="0"/>
              <a:t>д</a:t>
            </a:r>
            <a:r>
              <a:rPr lang="ru-RU" b="1" dirty="0" smtClean="0"/>
              <a:t>о  шел                 под  стеной</a:t>
            </a:r>
          </a:p>
          <a:p>
            <a:r>
              <a:rPr lang="ru-RU" b="1" dirty="0"/>
              <a:t>п</a:t>
            </a:r>
            <a:r>
              <a:rPr lang="ru-RU" b="1" dirty="0" smtClean="0"/>
              <a:t>ри  бежал           при  школе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Определите где приставка, а где предлог? Приставки соедините линией со словом. Выделить приставки.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Орфографическая пятиминутка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Олеся\Documents\Картин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5238"/>
            <a:ext cx="3600400" cy="29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2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6043" y="2708920"/>
            <a:ext cx="4564029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</a:t>
            </a:r>
            <a:r>
              <a:rPr lang="ru-RU" b="1" dirty="0" smtClean="0"/>
              <a:t>думала           по   крыше</a:t>
            </a:r>
          </a:p>
          <a:p>
            <a:pPr>
              <a:buNone/>
            </a:pPr>
            <a:r>
              <a:rPr lang="ru-RU" b="1" dirty="0" smtClean="0"/>
              <a:t>за  домом            </a:t>
            </a:r>
            <a:r>
              <a:rPr lang="ru-RU" b="1" dirty="0" smtClean="0">
                <a:solidFill>
                  <a:srgbClr val="FF0000"/>
                </a:solidFill>
              </a:rPr>
              <a:t>по</a:t>
            </a:r>
            <a:r>
              <a:rPr lang="ru-RU" b="1" dirty="0" smtClean="0"/>
              <a:t>летели</a:t>
            </a:r>
          </a:p>
          <a:p>
            <a:pPr>
              <a:buNone/>
            </a:pPr>
            <a:r>
              <a:rPr lang="ru-RU" b="1" dirty="0"/>
              <a:t>д</a:t>
            </a:r>
            <a:r>
              <a:rPr lang="ru-RU" b="1" dirty="0" smtClean="0"/>
              <a:t>о  птицы             </a:t>
            </a:r>
            <a:r>
              <a:rPr lang="ru-RU" b="1" dirty="0" smtClean="0">
                <a:solidFill>
                  <a:srgbClr val="FF0000"/>
                </a:solidFill>
              </a:rPr>
              <a:t>под</a:t>
            </a:r>
            <a:r>
              <a:rPr lang="ru-RU" b="1" dirty="0" smtClean="0"/>
              <a:t>рулить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</a:t>
            </a:r>
            <a:r>
              <a:rPr lang="ru-RU" b="1" dirty="0" smtClean="0"/>
              <a:t>шел                 под  стеной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</a:t>
            </a:r>
            <a:r>
              <a:rPr lang="ru-RU" b="1" dirty="0" smtClean="0"/>
              <a:t>бежал           при  школе</a:t>
            </a:r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Орфографическая пятиминутка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Олеся\Documents\Картин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5238"/>
            <a:ext cx="3600400" cy="29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0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видите на рисунке?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7154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624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Прочитайте предложение.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/>
              <a:t>На клумбе выросли цветы.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видите на </a:t>
            </a:r>
            <a:r>
              <a:rPr lang="ru-RU" smtClean="0"/>
              <a:t>этом рисунке?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714488"/>
            <a:ext cx="87154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Прочитайте получившееся предложение.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На клумбе не выросли цветы.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над новым материалом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28801"/>
            <a:ext cx="3312368" cy="446449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Завести велели мне</a:t>
            </a:r>
          </a:p>
          <a:p>
            <a:pPr>
              <a:buNone/>
            </a:pPr>
            <a:r>
              <a:rPr lang="ru-RU" dirty="0" smtClean="0"/>
              <a:t>Новые привычки.</a:t>
            </a:r>
          </a:p>
          <a:p>
            <a:pPr>
              <a:buNone/>
            </a:pPr>
            <a:r>
              <a:rPr lang="ru-RU" dirty="0" smtClean="0"/>
              <a:t>Никогда девчонок</a:t>
            </a:r>
          </a:p>
          <a:p>
            <a:pPr>
              <a:buNone/>
            </a:pPr>
            <a:r>
              <a:rPr lang="ru-RU" dirty="0" smtClean="0"/>
              <a:t>(Не) дергать за косички.</a:t>
            </a:r>
          </a:p>
          <a:p>
            <a:pPr>
              <a:buNone/>
            </a:pPr>
            <a:r>
              <a:rPr lang="ru-RU" dirty="0" smtClean="0"/>
              <a:t>Никогда с братишкой</a:t>
            </a:r>
          </a:p>
          <a:p>
            <a:pPr>
              <a:buNone/>
            </a:pPr>
            <a:r>
              <a:rPr lang="ru-RU" dirty="0" smtClean="0"/>
              <a:t>(Не) драться за обедом!</a:t>
            </a:r>
          </a:p>
          <a:p>
            <a:pPr>
              <a:buNone/>
            </a:pPr>
            <a:r>
              <a:rPr lang="ru-RU" dirty="0" smtClean="0"/>
              <a:t>На уроках больше</a:t>
            </a:r>
          </a:p>
          <a:p>
            <a:pPr>
              <a:buNone/>
            </a:pPr>
            <a:r>
              <a:rPr lang="ru-RU" dirty="0" smtClean="0"/>
              <a:t>(Не) говорить с соседом.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Выпишите 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</a:rPr>
              <a:t>слова с частицей не, но при этом думайте, как написать частицу раздельно или слитно.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77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413</TotalTime>
  <Words>540</Words>
  <Application>Microsoft Office PowerPoint</Application>
  <PresentationFormat>Экран (4:3)</PresentationFormat>
  <Paragraphs>134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Написание частицы НЕ со словами, называющими действия</vt:lpstr>
      <vt:lpstr>Организационный момент</vt:lpstr>
      <vt:lpstr>Орфографическая пятиминутка</vt:lpstr>
      <vt:lpstr>Орфографическая пятиминутка</vt:lpstr>
      <vt:lpstr>Что видите на рисунке?</vt:lpstr>
      <vt:lpstr>Прочитайте предложение.  </vt:lpstr>
      <vt:lpstr>А что видите на этом рисунке?</vt:lpstr>
      <vt:lpstr> Прочитайте получившееся предложение.  </vt:lpstr>
      <vt:lpstr>Работа над новым материалом</vt:lpstr>
      <vt:lpstr>Тема урока:</vt:lpstr>
      <vt:lpstr>Правило.</vt:lpstr>
      <vt:lpstr>Работа над новым материалом</vt:lpstr>
      <vt:lpstr>Музыкальная пауза</vt:lpstr>
      <vt:lpstr>Проверь себя</vt:lpstr>
      <vt:lpstr>Колыбельная</vt:lpstr>
      <vt:lpstr>Правила работы в группах</vt:lpstr>
      <vt:lpstr>Правила поведения в школе.</vt:lpstr>
      <vt:lpstr>Правила поведения в школе.</vt:lpstr>
      <vt:lpstr>Собери пословицы, раскрой скобки.</vt:lpstr>
      <vt:lpstr>Собери пословицы, раскрой скобки.</vt:lpstr>
      <vt:lpstr>Итог урока</vt:lpstr>
      <vt:lpstr>Творческое домашнее задание</vt:lpstr>
      <vt:lpstr>Рефлексия</vt:lpstr>
      <vt:lpstr>Спасибо за урок.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1</cp:lastModifiedBy>
  <cp:revision>45</cp:revision>
  <cp:lastPrinted>2011-12-15T17:34:14Z</cp:lastPrinted>
  <dcterms:created xsi:type="dcterms:W3CDTF">2011-12-12T16:47:34Z</dcterms:created>
  <dcterms:modified xsi:type="dcterms:W3CDTF">2015-04-30T19:13:45Z</dcterms:modified>
</cp:coreProperties>
</file>